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63" r:id="rId2"/>
    <p:sldId id="264" r:id="rId3"/>
    <p:sldId id="265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DC33E886-1CD7-4310-BCA5-E2E16BD55F59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0C59BCD9-EC4F-41C5-8FAB-F69744BF7F2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8077200" cy="4525963"/>
          </a:xfrm>
        </p:spPr>
        <p:txBody>
          <a:bodyPr/>
          <a:lstStyle/>
          <a:p>
            <a:r>
              <a:rPr lang="fr-CA" b="1" i="1" dirty="0" smtClean="0"/>
              <a:t>«</a:t>
            </a:r>
            <a:r>
              <a:rPr lang="fr-CA" b="1" i="1" dirty="0"/>
              <a:t> Les monstres ne sont pas tous destructifs. En fait, il y en a qui méritent notre sympathie. » </a:t>
            </a:r>
            <a:endParaRPr lang="fr-CA" b="1" i="1" dirty="0" smtClean="0"/>
          </a:p>
          <a:p>
            <a:endParaRPr lang="fr-CA" b="1" i="1" dirty="0"/>
          </a:p>
          <a:p>
            <a:r>
              <a:rPr lang="fr-CA" b="1" dirty="0" smtClean="0"/>
              <a:t>Es-tu </a:t>
            </a:r>
            <a:r>
              <a:rPr lang="fr-CA" b="1" dirty="0"/>
              <a:t>d’accord avec ça ou non? Expliquez en </a:t>
            </a:r>
            <a:r>
              <a:rPr lang="fr-CA" b="1" u="sng" dirty="0"/>
              <a:t>au moins</a:t>
            </a:r>
            <a:r>
              <a:rPr lang="fr-CA" b="1" dirty="0"/>
              <a:t> 5 phrases.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Journal #1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19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8229600" cy="4525963"/>
          </a:xfrm>
        </p:spPr>
        <p:txBody>
          <a:bodyPr/>
          <a:lstStyle/>
          <a:p>
            <a:r>
              <a:rPr lang="en-US" dirty="0" err="1" smtClean="0"/>
              <a:t>Décris</a:t>
            </a:r>
            <a:r>
              <a:rPr lang="en-US" dirty="0" smtClean="0"/>
              <a:t> ton </a:t>
            </a:r>
            <a:r>
              <a:rPr lang="en-US" dirty="0" err="1" smtClean="0"/>
              <a:t>avenir</a:t>
            </a:r>
            <a:r>
              <a:rPr lang="en-US" dirty="0" smtClean="0"/>
              <a:t> en </a:t>
            </a:r>
            <a:r>
              <a:rPr lang="en-US" dirty="0" err="1" smtClean="0"/>
              <a:t>l’an</a:t>
            </a:r>
            <a:r>
              <a:rPr lang="en-US" dirty="0" smtClean="0"/>
              <a:t> 2030 en 8 phrases. </a:t>
            </a:r>
            <a:r>
              <a:rPr lang="en-US" dirty="0" err="1" smtClean="0"/>
              <a:t>Ici</a:t>
            </a:r>
            <a:r>
              <a:rPr lang="en-US" dirty="0" smtClean="0"/>
              <a:t> </a:t>
            </a:r>
            <a:r>
              <a:rPr lang="en-US" dirty="0" err="1" smtClean="0"/>
              <a:t>sont</a:t>
            </a:r>
            <a:r>
              <a:rPr lang="en-US" dirty="0" smtClean="0"/>
              <a:t> </a:t>
            </a:r>
            <a:r>
              <a:rPr lang="en-US" dirty="0" err="1" smtClean="0"/>
              <a:t>quelques</a:t>
            </a:r>
            <a:r>
              <a:rPr lang="en-US" dirty="0" smtClean="0"/>
              <a:t> questions pour </a:t>
            </a:r>
            <a:r>
              <a:rPr lang="en-US" dirty="0" err="1" smtClean="0"/>
              <a:t>créer</a:t>
            </a:r>
            <a:r>
              <a:rPr lang="en-US" dirty="0" smtClean="0"/>
              <a:t> des </a:t>
            </a:r>
            <a:r>
              <a:rPr lang="en-US" dirty="0" err="1" smtClean="0"/>
              <a:t>idées</a:t>
            </a:r>
            <a:r>
              <a:rPr lang="en-US" dirty="0"/>
              <a:t>:</a:t>
            </a:r>
            <a:endParaRPr lang="en-US" dirty="0" smtClean="0"/>
          </a:p>
          <a:p>
            <a:pPr lvl="1"/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feras-tu</a:t>
            </a:r>
            <a:r>
              <a:rPr lang="en-US" dirty="0" smtClean="0"/>
              <a:t>?</a:t>
            </a:r>
          </a:p>
          <a:p>
            <a:pPr lvl="1"/>
            <a:r>
              <a:rPr lang="en-US" dirty="0" err="1" smtClean="0"/>
              <a:t>Où</a:t>
            </a:r>
            <a:r>
              <a:rPr lang="en-US" dirty="0" smtClean="0"/>
              <a:t> </a:t>
            </a:r>
            <a:r>
              <a:rPr lang="en-US" dirty="0" err="1" smtClean="0"/>
              <a:t>seras-tu</a:t>
            </a:r>
            <a:r>
              <a:rPr lang="en-US" dirty="0" smtClean="0"/>
              <a:t>?</a:t>
            </a:r>
          </a:p>
          <a:p>
            <a:pPr lvl="1"/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deviendras-tu</a:t>
            </a:r>
            <a:r>
              <a:rPr lang="en-US" dirty="0" smtClean="0"/>
              <a:t>?</a:t>
            </a:r>
          </a:p>
          <a:p>
            <a:pPr lvl="1"/>
            <a:r>
              <a:rPr lang="en-US" dirty="0" smtClean="0"/>
              <a:t>Auras-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une</a:t>
            </a:r>
            <a:r>
              <a:rPr lang="en-US" dirty="0" smtClean="0"/>
              <a:t> </a:t>
            </a:r>
            <a:r>
              <a:rPr lang="en-US" dirty="0" err="1" smtClean="0"/>
              <a:t>famille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Journal #2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77083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8001000" cy="4525963"/>
          </a:xfrm>
        </p:spPr>
        <p:txBody>
          <a:bodyPr/>
          <a:lstStyle/>
          <a:p>
            <a:r>
              <a:rPr lang="en-US" dirty="0" err="1" smtClean="0"/>
              <a:t>Quels</a:t>
            </a:r>
            <a:r>
              <a:rPr lang="en-US" dirty="0" smtClean="0"/>
              <a:t> </a:t>
            </a:r>
            <a:r>
              <a:rPr lang="en-US" dirty="0" err="1" smtClean="0"/>
              <a:t>sont</a:t>
            </a:r>
            <a:r>
              <a:rPr lang="en-US" dirty="0" smtClean="0"/>
              <a:t> 2 </a:t>
            </a:r>
            <a:r>
              <a:rPr lang="en-US" dirty="0" err="1" smtClean="0"/>
              <a:t>avantages</a:t>
            </a:r>
            <a:r>
              <a:rPr lang="en-US" dirty="0" smtClean="0"/>
              <a:t> et 2 </a:t>
            </a:r>
            <a:r>
              <a:rPr lang="en-US" dirty="0" err="1" smtClean="0"/>
              <a:t>désavantages</a:t>
            </a:r>
            <a:r>
              <a:rPr lang="en-US" dirty="0" smtClean="0"/>
              <a:t> de </a:t>
            </a:r>
            <a:r>
              <a:rPr lang="en-US" u="sng" dirty="0" smtClean="0"/>
              <a:t>la manipulation </a:t>
            </a:r>
            <a:r>
              <a:rPr lang="en-US" u="sng" dirty="0" err="1" smtClean="0"/>
              <a:t>génétique</a:t>
            </a:r>
            <a:r>
              <a:rPr lang="en-US" dirty="0" smtClean="0"/>
              <a:t>? </a:t>
            </a:r>
          </a:p>
          <a:p>
            <a:pPr lvl="1"/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peux</a:t>
            </a:r>
            <a:r>
              <a:rPr lang="en-US" dirty="0" smtClean="0"/>
              <a:t> </a:t>
            </a:r>
            <a:r>
              <a:rPr lang="en-US" dirty="0" err="1" smtClean="0"/>
              <a:t>utiliser</a:t>
            </a:r>
            <a:r>
              <a:rPr lang="en-US" dirty="0" smtClean="0"/>
              <a:t> </a:t>
            </a:r>
            <a:r>
              <a:rPr lang="en-US" dirty="0" err="1" smtClean="0"/>
              <a:t>tes</a:t>
            </a:r>
            <a:r>
              <a:rPr lang="en-US" dirty="0" smtClean="0"/>
              <a:t> </a:t>
            </a:r>
            <a:r>
              <a:rPr lang="en-US" dirty="0" err="1" smtClean="0"/>
              <a:t>propres</a:t>
            </a:r>
            <a:r>
              <a:rPr lang="en-US" dirty="0" smtClean="0"/>
              <a:t> </a:t>
            </a:r>
            <a:r>
              <a:rPr lang="en-US" dirty="0" err="1" smtClean="0"/>
              <a:t>idées</a:t>
            </a:r>
            <a:r>
              <a:rPr lang="en-US" dirty="0" smtClean="0"/>
              <a:t> </a:t>
            </a:r>
            <a:r>
              <a:rPr lang="en-US" i="1" dirty="0" smtClean="0"/>
              <a:t>(your own ideas)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quelques</a:t>
            </a:r>
            <a:r>
              <a:rPr lang="en-US" dirty="0" smtClean="0"/>
              <a:t> </a:t>
            </a:r>
            <a:r>
              <a:rPr lang="en-US" i="1" dirty="0" smtClean="0"/>
              <a:t>(some)</a:t>
            </a:r>
            <a:r>
              <a:rPr lang="en-US" dirty="0" smtClean="0"/>
              <a:t> </a:t>
            </a:r>
            <a:r>
              <a:rPr lang="en-US" dirty="0" err="1" smtClean="0"/>
              <a:t>idées</a:t>
            </a:r>
            <a:r>
              <a:rPr lang="en-US" dirty="0" smtClean="0"/>
              <a:t> du </a:t>
            </a:r>
            <a:r>
              <a:rPr lang="en-US" dirty="0" err="1" smtClean="0"/>
              <a:t>livre</a:t>
            </a:r>
            <a:r>
              <a:rPr lang="en-US" smtClean="0"/>
              <a:t>.</a:t>
            </a:r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Journal #3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2267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4024</TotalTime>
  <Words>74</Words>
  <Application>Microsoft Office PowerPoint</Application>
  <PresentationFormat>On-screen Show (4:3)</PresentationFormat>
  <Paragraphs>13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Concourse</vt:lpstr>
      <vt:lpstr>Journal #1</vt:lpstr>
      <vt:lpstr>Journal #2</vt:lpstr>
      <vt:lpstr>Journal #3</vt:lpstr>
    </vt:vector>
  </TitlesOfParts>
  <Company>NCDSB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 carillonneur</dc:title>
  <dc:creator>Biega, Sarah</dc:creator>
  <cp:lastModifiedBy>Biega, Sarah</cp:lastModifiedBy>
  <cp:revision>144</cp:revision>
  <dcterms:created xsi:type="dcterms:W3CDTF">2014-09-15T11:34:00Z</dcterms:created>
  <dcterms:modified xsi:type="dcterms:W3CDTF">2015-06-02T17:42:47Z</dcterms:modified>
</cp:coreProperties>
</file>

<file path=docProps/thumbnail.jpeg>
</file>